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</p:sldIdLst>
  <p:sldSz cx="13716000" cy="78105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 b="def" i="def"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 b="def" i="def"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 b="def" i="def"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8" name="Shape 18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/>
          <p:nvPr>
            <p:ph type="title"/>
          </p:nvPr>
        </p:nvSpPr>
        <p:spPr>
          <a:xfrm>
            <a:off x="2055018" y="876873"/>
            <a:ext cx="10972801" cy="19001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/>
          <a:lstStyle/>
          <a:p>
            <a:pPr/>
            <a:r>
              <a:t>Текст заголовка</a:t>
            </a:r>
          </a:p>
        </p:txBody>
      </p:sp>
      <p:sp>
        <p:nvSpPr>
          <p:cNvPr id="3" name="Уровень текста 1…"/>
          <p:cNvSpPr txBox="1"/>
          <p:nvPr>
            <p:ph type="body" idx="1"/>
          </p:nvPr>
        </p:nvSpPr>
        <p:spPr>
          <a:xfrm>
            <a:off x="7655718" y="2777066"/>
            <a:ext cx="5372101" cy="50334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/>
          <a:lstStyle/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/>
          <p:nvPr>
            <p:ph type="sldNum" sz="quarter" idx="2"/>
          </p:nvPr>
        </p:nvSpPr>
        <p:spPr>
          <a:xfrm>
            <a:off x="9571181" y="7115025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/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</p:sldLayoutIdLst>
  <p:transition xmlns:p14="http://schemas.microsoft.com/office/powerpoint/2010/main" spd="med" advClick="1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945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517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1089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661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233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png"/><Relationship Id="rId3" Type="http://schemas.openxmlformats.org/officeDocument/2006/relationships/image" Target="../media/image9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1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image" Target="../media/image12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png"/><Relationship Id="rId3" Type="http://schemas.openxmlformats.org/officeDocument/2006/relationships/image" Target="../media/image9.png"/><Relationship Id="rId4" Type="http://schemas.openxmlformats.org/officeDocument/2006/relationships/image" Target="../media/image13.png"/><Relationship Id="rId5" Type="http://schemas.openxmlformats.org/officeDocument/2006/relationships/image" Target="../media/image14.png"/><Relationship Id="rId6" Type="http://schemas.openxmlformats.org/officeDocument/2006/relationships/image" Target="../media/image15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924050"/>
            <a:ext cx="13716000" cy="5886450"/>
          </a:xfrm>
          <a:prstGeom prst="rect">
            <a:avLst/>
          </a:prstGeom>
          <a:ln w="12700">
            <a:miter lim="400000"/>
          </a:ln>
        </p:spPr>
      </p:pic>
      <p:sp>
        <p:nvSpPr>
          <p:cNvPr id="21" name="Text 0"/>
          <p:cNvSpPr txBox="1"/>
          <p:nvPr/>
        </p:nvSpPr>
        <p:spPr>
          <a:xfrm>
            <a:off x="1882659" y="2469472"/>
            <a:ext cx="11841485" cy="13271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9900"/>
              </a:lnSpc>
              <a:defRPr sz="11000">
                <a:solidFill>
                  <a:srgbClr val="FF0A00"/>
                </a:solidFill>
                <a:latin typeface="Roboto"/>
                <a:ea typeface="Roboto"/>
                <a:cs typeface="Roboto"/>
                <a:sym typeface="Roboto"/>
              </a:defRPr>
            </a:lvl1pPr>
          </a:lstStyle>
          <a:p>
            <a:pPr/>
            <a:r>
              <a:t>Маркетинговая</a:t>
            </a:r>
          </a:p>
        </p:txBody>
      </p:sp>
      <p:sp>
        <p:nvSpPr>
          <p:cNvPr id="22" name="Text 1"/>
          <p:cNvSpPr txBox="1"/>
          <p:nvPr/>
        </p:nvSpPr>
        <p:spPr>
          <a:xfrm>
            <a:off x="41623" y="3891196"/>
            <a:ext cx="13632754" cy="13271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9900"/>
              </a:lnSpc>
              <a:defRPr sz="11000">
                <a:solidFill>
                  <a:srgbClr val="FF0A00"/>
                </a:solidFill>
                <a:latin typeface="Roboto"/>
                <a:ea typeface="Roboto"/>
                <a:cs typeface="Roboto"/>
                <a:sym typeface="Roboto"/>
              </a:defRPr>
            </a:lvl1pPr>
          </a:lstStyle>
          <a:p>
            <a:pPr/>
            <a:r>
              <a:t>стратегия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716000" cy="7810500"/>
          </a:xfrm>
          <a:prstGeom prst="rect">
            <a:avLst/>
          </a:prstGeom>
          <a:ln w="12700">
            <a:miter lim="400000"/>
          </a:ln>
        </p:spPr>
      </p:pic>
      <p:sp>
        <p:nvSpPr>
          <p:cNvPr id="25" name="Text 0"/>
          <p:cNvSpPr txBox="1"/>
          <p:nvPr/>
        </p:nvSpPr>
        <p:spPr>
          <a:xfrm>
            <a:off x="5275421" y="4857748"/>
            <a:ext cx="8061008" cy="17506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700"/>
              </a:lnSpc>
              <a:defRPr sz="7500">
                <a:solidFill>
                  <a:srgbClr val="FF0A00"/>
                </a:solidFill>
                <a:latin typeface="Roboto"/>
                <a:ea typeface="Roboto"/>
                <a:cs typeface="Roboto"/>
                <a:sym typeface="Roboto"/>
              </a:defRPr>
            </a:lvl1pPr>
          </a:lstStyle>
          <a:p>
            <a:pPr/>
            <a:r>
              <a:t>Маркетинговая стратегия</a:t>
            </a:r>
          </a:p>
        </p:txBody>
      </p:sp>
      <p:sp>
        <p:nvSpPr>
          <p:cNvPr id="26" name="Text 1"/>
          <p:cNvSpPr txBox="1"/>
          <p:nvPr/>
        </p:nvSpPr>
        <p:spPr>
          <a:xfrm>
            <a:off x="466011" y="4857748"/>
            <a:ext cx="4430554" cy="12717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2000"/>
              </a:lnSpc>
              <a:defRPr>
                <a:solidFill>
                  <a:srgbClr val="101010"/>
                </a:solidFill>
                <a:latin typeface="Roboto"/>
                <a:ea typeface="Roboto"/>
                <a:cs typeface="Roboto"/>
                <a:sym typeface="Roboto"/>
              </a:defRPr>
            </a:lvl1pPr>
          </a:lstStyle>
          <a:p>
            <a:pPr/>
            <a:r>
              <a:t>Комплексный анализ операционной деятельности, внедрённых инноваций, командных достижений и приоритетных направлений роста в условиях динамично меняющегося рынка</a:t>
            </a:r>
          </a:p>
        </p:txBody>
      </p:sp>
      <p:pic>
        <p:nvPicPr>
          <p:cNvPr id="27" name="Image 1" descr="Image 1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71500" y="571500"/>
            <a:ext cx="12573000" cy="3810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 0"/>
          <p:cNvSpPr txBox="1"/>
          <p:nvPr/>
        </p:nvSpPr>
        <p:spPr>
          <a:xfrm>
            <a:off x="5275421" y="4667248"/>
            <a:ext cx="8061008" cy="17506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700"/>
              </a:lnSpc>
              <a:defRPr sz="7500">
                <a:solidFill>
                  <a:srgbClr val="FF0A00"/>
                </a:solidFill>
                <a:latin typeface="Roboto"/>
                <a:ea typeface="Roboto"/>
                <a:cs typeface="Roboto"/>
                <a:sym typeface="Roboto"/>
              </a:defRPr>
            </a:lvl1pPr>
          </a:lstStyle>
          <a:p>
            <a:pPr/>
            <a:r>
              <a:t>Маркетинговая стратегия</a:t>
            </a:r>
          </a:p>
        </p:txBody>
      </p:sp>
      <p:sp>
        <p:nvSpPr>
          <p:cNvPr id="30" name="Text 1"/>
          <p:cNvSpPr txBox="1"/>
          <p:nvPr/>
        </p:nvSpPr>
        <p:spPr>
          <a:xfrm>
            <a:off x="466011" y="571498"/>
            <a:ext cx="4430554" cy="27957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2000"/>
              </a:lnSpc>
              <a:defRPr>
                <a:solidFill>
                  <a:srgbClr val="10101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Комплексный анализ операционной деятельности, внедрённых инноваций, командных достижений и приоритетных направлений роста в условиях динамично меняющегося рынка</a:t>
            </a:r>
          </a:p>
          <a:p>
            <a:pPr>
              <a:lnSpc>
                <a:spcPts val="2000"/>
              </a:lnSpc>
              <a:defRPr>
                <a:solidFill>
                  <a:srgbClr val="101010"/>
                </a:solidFill>
                <a:latin typeface="Roboto"/>
                <a:ea typeface="Roboto"/>
                <a:cs typeface="Roboto"/>
                <a:sym typeface="Roboto"/>
              </a:defRPr>
            </a:pPr>
          </a:p>
          <a:p>
            <a:pPr>
              <a:lnSpc>
                <a:spcPts val="2000"/>
              </a:lnSpc>
              <a:defRPr>
                <a:solidFill>
                  <a:srgbClr val="10101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Комплексный анализ операционной деятельности, внедрённых инноваций, командных достижений и приоритетных направлений роста в условиях динамично меняющегося рынка</a:t>
            </a:r>
          </a:p>
        </p:txBody>
      </p:sp>
      <p:pic>
        <p:nvPicPr>
          <p:cNvPr id="31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467350" y="571500"/>
            <a:ext cx="7677150" cy="3571875"/>
          </a:xfrm>
          <a:prstGeom prst="rect">
            <a:avLst/>
          </a:prstGeom>
          <a:ln w="12700">
            <a:miter lim="400000"/>
          </a:ln>
        </p:spPr>
      </p:pic>
      <p:pic>
        <p:nvPicPr>
          <p:cNvPr id="32" name="Image 1" descr="Image 1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2362200"/>
            <a:ext cx="6857142" cy="54483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 0"/>
          <p:cNvSpPr txBox="1"/>
          <p:nvPr/>
        </p:nvSpPr>
        <p:spPr>
          <a:xfrm>
            <a:off x="5275421" y="4667248"/>
            <a:ext cx="8061008" cy="17506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700"/>
              </a:lnSpc>
              <a:defRPr sz="7500">
                <a:solidFill>
                  <a:srgbClr val="FF0A00"/>
                </a:solidFill>
                <a:latin typeface="Roboto"/>
                <a:ea typeface="Roboto"/>
                <a:cs typeface="Roboto"/>
                <a:sym typeface="Roboto"/>
              </a:defRPr>
            </a:lvl1pPr>
          </a:lstStyle>
          <a:p>
            <a:pPr/>
            <a:r>
              <a:t>Маркетинговая стратегия</a:t>
            </a:r>
          </a:p>
        </p:txBody>
      </p:sp>
      <p:sp>
        <p:nvSpPr>
          <p:cNvPr id="35" name="Text 1"/>
          <p:cNvSpPr txBox="1"/>
          <p:nvPr/>
        </p:nvSpPr>
        <p:spPr>
          <a:xfrm>
            <a:off x="1078798" y="480231"/>
            <a:ext cx="12149319" cy="40657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2000"/>
              </a:lnSpc>
              <a:defRPr>
                <a:solidFill>
                  <a:srgbClr val="10101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Комплексный анализ операционной деятельности, внедрённых инноваций, командных достижений и приоритетных направлений роста в условиях динамично меняющегося рынка</a:t>
            </a:r>
          </a:p>
          <a:p>
            <a:pPr>
              <a:lnSpc>
                <a:spcPts val="2000"/>
              </a:lnSpc>
              <a:defRPr>
                <a:solidFill>
                  <a:srgbClr val="101010"/>
                </a:solidFill>
                <a:latin typeface="Roboto"/>
                <a:ea typeface="Roboto"/>
                <a:cs typeface="Roboto"/>
                <a:sym typeface="Roboto"/>
              </a:defRPr>
            </a:pPr>
          </a:p>
          <a:p>
            <a:pPr>
              <a:lnSpc>
                <a:spcPts val="2000"/>
              </a:lnSpc>
              <a:defRPr>
                <a:solidFill>
                  <a:srgbClr val="10101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Комплексный анализ операционной деятельности, внедрённых инноваций, командных достижений и приоритетных направлений роста в условиях динамично меняющегося рынка</a:t>
            </a:r>
            <a:br/>
            <a:br/>
            <a:br/>
            <a:br/>
            <a:br/>
            <a:br/>
            <a:br/>
            <a:br/>
            <a:br/>
            <a:br/>
            <a:br/>
          </a:p>
        </p:txBody>
      </p:sp>
      <p:pic>
        <p:nvPicPr>
          <p:cNvPr id="36" name="Image 1" descr="Image 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2362200"/>
            <a:ext cx="6857142" cy="54483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716000" cy="78105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9" name="Image 1" descr="Image 1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638300" y="3629025"/>
            <a:ext cx="1524000" cy="1524000"/>
          </a:xfrm>
          <a:prstGeom prst="rect">
            <a:avLst/>
          </a:prstGeom>
          <a:ln w="12700">
            <a:miter lim="400000"/>
          </a:ln>
        </p:spPr>
      </p:pic>
      <p:sp>
        <p:nvSpPr>
          <p:cNvPr id="40" name="Text 0"/>
          <p:cNvSpPr txBox="1"/>
          <p:nvPr/>
        </p:nvSpPr>
        <p:spPr>
          <a:xfrm>
            <a:off x="1955244" y="3914775"/>
            <a:ext cx="890114" cy="9372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7500"/>
              </a:lnSpc>
              <a:defRPr b="1" sz="6000">
                <a:solidFill>
                  <a:srgbClr val="101010"/>
                </a:solidFill>
                <a:latin typeface="Roboto SemiBold"/>
                <a:ea typeface="Roboto SemiBold"/>
                <a:cs typeface="Roboto SemiBold"/>
                <a:sym typeface="Roboto SemiBold"/>
              </a:defRPr>
            </a:lvl1pPr>
          </a:lstStyle>
          <a:p>
            <a:pPr/>
            <a:r>
              <a:t>01</a:t>
            </a:r>
          </a:p>
        </p:txBody>
      </p:sp>
      <p:pic>
        <p:nvPicPr>
          <p:cNvPr id="41" name="Image 2" descr="Image 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610100" y="3629025"/>
            <a:ext cx="1524000" cy="1524000"/>
          </a:xfrm>
          <a:prstGeom prst="rect">
            <a:avLst/>
          </a:prstGeom>
          <a:ln w="12700">
            <a:miter lim="400000"/>
          </a:ln>
        </p:spPr>
      </p:pic>
      <p:sp>
        <p:nvSpPr>
          <p:cNvPr id="42" name="Text 1"/>
          <p:cNvSpPr txBox="1"/>
          <p:nvPr/>
        </p:nvSpPr>
        <p:spPr>
          <a:xfrm>
            <a:off x="4927043" y="3914775"/>
            <a:ext cx="890114" cy="9372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7500"/>
              </a:lnSpc>
              <a:defRPr b="1" sz="6000">
                <a:solidFill>
                  <a:srgbClr val="101010"/>
                </a:solidFill>
                <a:latin typeface="Roboto SemiBold"/>
                <a:ea typeface="Roboto SemiBold"/>
                <a:cs typeface="Roboto SemiBold"/>
                <a:sym typeface="Roboto SemiBold"/>
              </a:defRPr>
            </a:lvl1pPr>
          </a:lstStyle>
          <a:p>
            <a:pPr/>
            <a:r>
              <a:t>02</a:t>
            </a:r>
          </a:p>
        </p:txBody>
      </p:sp>
      <p:pic>
        <p:nvPicPr>
          <p:cNvPr id="43" name="Image 3" descr="Image 3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581900" y="3629025"/>
            <a:ext cx="1524000" cy="1524000"/>
          </a:xfrm>
          <a:prstGeom prst="rect">
            <a:avLst/>
          </a:prstGeom>
          <a:ln w="12700">
            <a:miter lim="400000"/>
          </a:ln>
        </p:spPr>
      </p:pic>
      <p:sp>
        <p:nvSpPr>
          <p:cNvPr id="44" name="Text 2"/>
          <p:cNvSpPr txBox="1"/>
          <p:nvPr/>
        </p:nvSpPr>
        <p:spPr>
          <a:xfrm>
            <a:off x="7898844" y="3914775"/>
            <a:ext cx="890114" cy="9372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7500"/>
              </a:lnSpc>
              <a:defRPr b="1" sz="6000">
                <a:solidFill>
                  <a:srgbClr val="101010"/>
                </a:solidFill>
                <a:latin typeface="Roboto SemiBold"/>
                <a:ea typeface="Roboto SemiBold"/>
                <a:cs typeface="Roboto SemiBold"/>
                <a:sym typeface="Roboto SemiBold"/>
              </a:defRPr>
            </a:lvl1pPr>
          </a:lstStyle>
          <a:p>
            <a:pPr/>
            <a:r>
              <a:t>03</a:t>
            </a:r>
          </a:p>
        </p:txBody>
      </p:sp>
      <p:pic>
        <p:nvPicPr>
          <p:cNvPr id="45" name="Image 4" descr="Image 4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553700" y="3629025"/>
            <a:ext cx="1524000" cy="1524000"/>
          </a:xfrm>
          <a:prstGeom prst="rect">
            <a:avLst/>
          </a:prstGeom>
          <a:ln w="12700">
            <a:miter lim="400000"/>
          </a:ln>
        </p:spPr>
      </p:pic>
      <p:sp>
        <p:nvSpPr>
          <p:cNvPr id="46" name="Text 3"/>
          <p:cNvSpPr txBox="1"/>
          <p:nvPr/>
        </p:nvSpPr>
        <p:spPr>
          <a:xfrm>
            <a:off x="10870644" y="3914775"/>
            <a:ext cx="890114" cy="9372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7500"/>
              </a:lnSpc>
              <a:defRPr b="1" sz="6000">
                <a:solidFill>
                  <a:srgbClr val="101010"/>
                </a:solidFill>
                <a:latin typeface="Roboto SemiBold"/>
                <a:ea typeface="Roboto SemiBold"/>
                <a:cs typeface="Roboto SemiBold"/>
                <a:sym typeface="Roboto SemiBold"/>
              </a:defRPr>
            </a:lvl1pPr>
          </a:lstStyle>
          <a:p>
            <a:pPr/>
            <a:r>
              <a:t>04</a:t>
            </a:r>
          </a:p>
        </p:txBody>
      </p:sp>
      <p:sp>
        <p:nvSpPr>
          <p:cNvPr id="47" name="Text 4"/>
          <p:cNvSpPr txBox="1"/>
          <p:nvPr/>
        </p:nvSpPr>
        <p:spPr>
          <a:xfrm>
            <a:off x="1330165" y="5286373"/>
            <a:ext cx="2140270" cy="5097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ctr">
              <a:lnSpc>
                <a:spcPts val="2000"/>
              </a:lnSpc>
              <a:defRPr>
                <a:solidFill>
                  <a:srgbClr val="101010"/>
                </a:solidFill>
                <a:latin typeface="Roboto"/>
                <a:ea typeface="Roboto"/>
                <a:cs typeface="Roboto"/>
                <a:sym typeface="Roboto"/>
              </a:defRPr>
            </a:lvl1pPr>
          </a:lstStyle>
          <a:p>
            <a:pPr/>
            <a:r>
              <a:t>Какая-то подпись картинки</a:t>
            </a:r>
          </a:p>
        </p:txBody>
      </p:sp>
      <p:sp>
        <p:nvSpPr>
          <p:cNvPr id="48" name="Text 5"/>
          <p:cNvSpPr txBox="1"/>
          <p:nvPr/>
        </p:nvSpPr>
        <p:spPr>
          <a:xfrm>
            <a:off x="4368641" y="5286373"/>
            <a:ext cx="2140270" cy="5097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ctr">
              <a:lnSpc>
                <a:spcPts val="2000"/>
              </a:lnSpc>
              <a:defRPr>
                <a:solidFill>
                  <a:srgbClr val="101010"/>
                </a:solidFill>
                <a:latin typeface="Roboto"/>
                <a:ea typeface="Roboto"/>
                <a:cs typeface="Roboto"/>
                <a:sym typeface="Roboto"/>
              </a:defRPr>
            </a:lvl1pPr>
          </a:lstStyle>
          <a:p>
            <a:pPr/>
            <a:r>
              <a:t>Какая-то подпись картинки</a:t>
            </a:r>
          </a:p>
        </p:txBody>
      </p:sp>
      <p:sp>
        <p:nvSpPr>
          <p:cNvPr id="49" name="Text 6"/>
          <p:cNvSpPr txBox="1"/>
          <p:nvPr/>
        </p:nvSpPr>
        <p:spPr>
          <a:xfrm>
            <a:off x="7340441" y="5286373"/>
            <a:ext cx="2140270" cy="5097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ctr">
              <a:lnSpc>
                <a:spcPts val="2000"/>
              </a:lnSpc>
              <a:defRPr>
                <a:solidFill>
                  <a:srgbClr val="101010"/>
                </a:solidFill>
                <a:latin typeface="Roboto"/>
                <a:ea typeface="Roboto"/>
                <a:cs typeface="Roboto"/>
                <a:sym typeface="Roboto"/>
              </a:defRPr>
            </a:lvl1pPr>
          </a:lstStyle>
          <a:p>
            <a:pPr/>
            <a:r>
              <a:t>Какая-то подпись картинки</a:t>
            </a:r>
          </a:p>
        </p:txBody>
      </p:sp>
      <p:sp>
        <p:nvSpPr>
          <p:cNvPr id="50" name="Text 7"/>
          <p:cNvSpPr txBox="1"/>
          <p:nvPr/>
        </p:nvSpPr>
        <p:spPr>
          <a:xfrm>
            <a:off x="10378916" y="5286373"/>
            <a:ext cx="2140270" cy="5097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ctr">
              <a:lnSpc>
                <a:spcPts val="2000"/>
              </a:lnSpc>
              <a:defRPr>
                <a:solidFill>
                  <a:srgbClr val="101010"/>
                </a:solidFill>
                <a:latin typeface="Roboto"/>
                <a:ea typeface="Roboto"/>
                <a:cs typeface="Roboto"/>
                <a:sym typeface="Roboto"/>
              </a:defRPr>
            </a:lvl1pPr>
          </a:lstStyle>
          <a:p>
            <a:pPr/>
            <a:r>
              <a:t>Какая-то подпись картинки</a:t>
            </a:r>
          </a:p>
        </p:txBody>
      </p:sp>
      <p:sp>
        <p:nvSpPr>
          <p:cNvPr id="51" name="Text 8"/>
          <p:cNvSpPr txBox="1"/>
          <p:nvPr/>
        </p:nvSpPr>
        <p:spPr>
          <a:xfrm>
            <a:off x="2827496" y="571498"/>
            <a:ext cx="8061008" cy="17506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ctr">
              <a:lnSpc>
                <a:spcPts val="6700"/>
              </a:lnSpc>
              <a:defRPr sz="7500">
                <a:solidFill>
                  <a:srgbClr val="FF0A00"/>
                </a:solidFill>
                <a:latin typeface="Roboto"/>
                <a:ea typeface="Roboto"/>
                <a:cs typeface="Roboto"/>
                <a:sym typeface="Roboto"/>
              </a:defRPr>
            </a:lvl1pPr>
          </a:lstStyle>
          <a:p>
            <a:pPr/>
            <a:r>
              <a:t>Маркетинговая стратегия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610100" y="2181225"/>
            <a:ext cx="9105900" cy="5629275"/>
          </a:xfrm>
          <a:prstGeom prst="rect">
            <a:avLst/>
          </a:prstGeom>
          <a:ln w="12700">
            <a:miter lim="400000"/>
          </a:ln>
        </p:spPr>
      </p:pic>
      <p:sp>
        <p:nvSpPr>
          <p:cNvPr id="54" name="Text 0"/>
          <p:cNvSpPr txBox="1"/>
          <p:nvPr/>
        </p:nvSpPr>
        <p:spPr>
          <a:xfrm>
            <a:off x="354567" y="571498"/>
            <a:ext cx="9111141" cy="17506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700"/>
              </a:lnSpc>
              <a:defRPr sz="7500">
                <a:solidFill>
                  <a:srgbClr val="FF0A00"/>
                </a:solidFill>
                <a:latin typeface="Roboto"/>
                <a:ea typeface="Roboto"/>
                <a:cs typeface="Roboto"/>
                <a:sym typeface="Roboto"/>
              </a:defRPr>
            </a:lvl1pPr>
          </a:lstStyle>
          <a:p>
            <a:pPr/>
            <a:r>
              <a:t>Маркетинговая стратегия</a:t>
            </a:r>
          </a:p>
        </p:txBody>
      </p:sp>
      <p:pic>
        <p:nvPicPr>
          <p:cNvPr id="55" name="Image 1" descr="Image 1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71500" y="3905250"/>
            <a:ext cx="3209925" cy="3209925"/>
          </a:xfrm>
          <a:prstGeom prst="rect">
            <a:avLst/>
          </a:prstGeom>
          <a:ln w="12700">
            <a:miter lim="400000"/>
          </a:ln>
        </p:spPr>
      </p:pic>
      <p:sp>
        <p:nvSpPr>
          <p:cNvPr id="56" name="Text 1"/>
          <p:cNvSpPr txBox="1"/>
          <p:nvPr/>
        </p:nvSpPr>
        <p:spPr>
          <a:xfrm>
            <a:off x="491249" y="7305675"/>
            <a:ext cx="3370426" cy="2557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ctr">
              <a:lnSpc>
                <a:spcPts val="2000"/>
              </a:lnSpc>
              <a:defRPr>
                <a:solidFill>
                  <a:srgbClr val="101010"/>
                </a:solidFill>
                <a:latin typeface="Roboto"/>
                <a:ea typeface="Roboto"/>
                <a:cs typeface="Roboto"/>
                <a:sym typeface="Roboto"/>
              </a:defRPr>
            </a:lvl1pPr>
          </a:lstStyle>
          <a:p>
            <a:pPr/>
            <a:r>
              <a:t>Какая-то подпись картинки</a:t>
            </a:r>
          </a:p>
        </p:txBody>
      </p:sp>
      <p:pic>
        <p:nvPicPr>
          <p:cNvPr id="57" name="Image 2" descr="Image 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248275" y="2667000"/>
            <a:ext cx="3209925" cy="3209925"/>
          </a:xfrm>
          <a:prstGeom prst="rect">
            <a:avLst/>
          </a:prstGeom>
          <a:ln w="12700">
            <a:miter lim="400000"/>
          </a:ln>
        </p:spPr>
      </p:pic>
      <p:sp>
        <p:nvSpPr>
          <p:cNvPr id="58" name="Text 2"/>
          <p:cNvSpPr txBox="1"/>
          <p:nvPr/>
        </p:nvSpPr>
        <p:spPr>
          <a:xfrm>
            <a:off x="5168027" y="6067425"/>
            <a:ext cx="3370424" cy="2557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ctr">
              <a:lnSpc>
                <a:spcPts val="2000"/>
              </a:lnSpc>
              <a:defRPr>
                <a:solidFill>
                  <a:srgbClr val="101010"/>
                </a:solidFill>
                <a:latin typeface="Roboto"/>
                <a:ea typeface="Roboto"/>
                <a:cs typeface="Roboto"/>
                <a:sym typeface="Roboto"/>
              </a:defRPr>
            </a:lvl1pPr>
          </a:lstStyle>
          <a:p>
            <a:pPr/>
            <a:r>
              <a:t>Какая-то подпись картинки</a:t>
            </a:r>
          </a:p>
        </p:txBody>
      </p:sp>
      <p:pic>
        <p:nvPicPr>
          <p:cNvPr id="59" name="Image 3" descr="Image 3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934575" y="1428750"/>
            <a:ext cx="3209925" cy="3209925"/>
          </a:xfrm>
          <a:prstGeom prst="rect">
            <a:avLst/>
          </a:prstGeom>
          <a:ln w="12700">
            <a:miter lim="400000"/>
          </a:ln>
        </p:spPr>
      </p:pic>
      <p:sp>
        <p:nvSpPr>
          <p:cNvPr id="60" name="Text 3"/>
          <p:cNvSpPr txBox="1"/>
          <p:nvPr/>
        </p:nvSpPr>
        <p:spPr>
          <a:xfrm>
            <a:off x="9854327" y="4829175"/>
            <a:ext cx="3370424" cy="2557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ctr">
              <a:lnSpc>
                <a:spcPts val="2000"/>
              </a:lnSpc>
              <a:defRPr>
                <a:solidFill>
                  <a:srgbClr val="101010"/>
                </a:solidFill>
                <a:latin typeface="Roboto"/>
                <a:ea typeface="Roboto"/>
                <a:cs typeface="Roboto"/>
                <a:sym typeface="Roboto"/>
              </a:defRPr>
            </a:lvl1pPr>
          </a:lstStyle>
          <a:p>
            <a:pPr/>
            <a:r>
              <a:t>Какая-то подпись картинки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716000" cy="7810500"/>
          </a:xfrm>
          <a:prstGeom prst="rect">
            <a:avLst/>
          </a:prstGeom>
          <a:ln w="12700">
            <a:miter lim="400000"/>
          </a:ln>
        </p:spPr>
      </p:pic>
      <p:sp>
        <p:nvSpPr>
          <p:cNvPr id="63" name="Text 0"/>
          <p:cNvSpPr txBox="1"/>
          <p:nvPr/>
        </p:nvSpPr>
        <p:spPr>
          <a:xfrm>
            <a:off x="5120482" y="2429922"/>
            <a:ext cx="8581075" cy="13271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9900"/>
              </a:lnSpc>
              <a:defRPr sz="11000">
                <a:solidFill>
                  <a:srgbClr val="FF0A00"/>
                </a:solidFill>
                <a:latin typeface="Roboto"/>
                <a:ea typeface="Roboto"/>
                <a:cs typeface="Roboto"/>
                <a:sym typeface="Roboto"/>
              </a:defRPr>
            </a:lvl1pPr>
          </a:lstStyle>
          <a:p>
            <a:pPr/>
            <a:r>
              <a:t>Спасибо за</a:t>
            </a:r>
          </a:p>
        </p:txBody>
      </p:sp>
      <p:sp>
        <p:nvSpPr>
          <p:cNvPr id="64" name="Text 1"/>
          <p:cNvSpPr txBox="1"/>
          <p:nvPr/>
        </p:nvSpPr>
        <p:spPr>
          <a:xfrm>
            <a:off x="-5812" y="5031387"/>
            <a:ext cx="12767243" cy="13271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9900"/>
              </a:lnSpc>
              <a:defRPr sz="11000">
                <a:solidFill>
                  <a:srgbClr val="FF0A00"/>
                </a:solidFill>
                <a:latin typeface="Roboto"/>
                <a:ea typeface="Roboto"/>
                <a:cs typeface="Roboto"/>
                <a:sym typeface="Roboto"/>
              </a:defRPr>
            </a:lvl1pPr>
          </a:lstStyle>
          <a:p>
            <a:pPr/>
            <a:r>
              <a:t>Внимание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924050"/>
            <a:ext cx="13716000" cy="5886450"/>
          </a:xfrm>
          <a:prstGeom prst="rect">
            <a:avLst/>
          </a:prstGeom>
          <a:ln w="12700">
            <a:miter lim="400000"/>
          </a:ln>
        </p:spPr>
      </p:pic>
      <p:sp>
        <p:nvSpPr>
          <p:cNvPr id="21" name="Text 0"/>
          <p:cNvSpPr txBox="1"/>
          <p:nvPr/>
        </p:nvSpPr>
        <p:spPr>
          <a:xfrm>
            <a:off x="1882659" y="2469472"/>
            <a:ext cx="11841485" cy="13271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9900"/>
              </a:lnSpc>
              <a:defRPr sz="11000">
                <a:solidFill>
                  <a:srgbClr val="FF0A00"/>
                </a:solidFill>
                <a:latin typeface="Roboto"/>
                <a:ea typeface="Roboto"/>
                <a:cs typeface="Roboto"/>
                <a:sym typeface="Roboto"/>
              </a:defRPr>
            </a:lvl1pPr>
          </a:lstStyle>
          <a:p>
            <a:pPr/>
            <a:r>
              <a:t>Здоровье</a:t>
            </a:r>
          </a:p>
        </p:txBody>
      </p:sp>
      <p:sp>
        <p:nvSpPr>
          <p:cNvPr id="22" name="Text 1"/>
          <p:cNvSpPr txBox="1"/>
          <p:nvPr/>
        </p:nvSpPr>
        <p:spPr>
          <a:xfrm>
            <a:off x="41623" y="3891196"/>
            <a:ext cx="13632754" cy="13271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9900"/>
              </a:lnSpc>
              <a:defRPr sz="11000">
                <a:solidFill>
                  <a:srgbClr val="FF0A00"/>
                </a:solidFill>
                <a:latin typeface="Roboto"/>
                <a:ea typeface="Roboto"/>
                <a:cs typeface="Roboto"/>
                <a:sym typeface="Roboto"/>
              </a:defRPr>
            </a:lvl1pPr>
          </a:lstStyle>
          <a:p>
            <a:pPr/>
            <a:r>
              <a:t>Начинается в семье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716000" cy="7810500"/>
          </a:xfrm>
          <a:prstGeom prst="rect">
            <a:avLst/>
          </a:prstGeom>
          <a:ln w="12700">
            <a:miter lim="400000"/>
          </a:ln>
        </p:spPr>
      </p:pic>
      <p:sp>
        <p:nvSpPr>
          <p:cNvPr id="25" name="Text 0"/>
          <p:cNvSpPr txBox="1"/>
          <p:nvPr/>
        </p:nvSpPr>
        <p:spPr>
          <a:xfrm>
            <a:off x="5275421" y="4857748"/>
            <a:ext cx="8061008" cy="17506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700"/>
              </a:lnSpc>
              <a:defRPr sz="7500">
                <a:solidFill>
                  <a:srgbClr val="FF0A00"/>
                </a:solidFill>
                <a:latin typeface="Roboto"/>
                <a:ea typeface="Roboto"/>
                <a:cs typeface="Roboto"/>
                <a:sym typeface="Roboto"/>
              </a:defRPr>
            </a:lvl1pPr>
          </a:lstStyle>
          <a:p>
            <a:pPr/>
            <a:r>
              <a:t>Семья задаёт привычки</a:t>
            </a:r>
          </a:p>
        </p:txBody>
      </p:sp>
      <p:sp>
        <p:nvSpPr>
          <p:cNvPr id="26" name="Text 1"/>
          <p:cNvSpPr txBox="1"/>
          <p:nvPr/>
        </p:nvSpPr>
        <p:spPr>
          <a:xfrm>
            <a:off x="466011" y="4857748"/>
            <a:ext cx="4430554" cy="12717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2000"/>
              </a:lnSpc>
              <a:defRPr>
                <a:solidFill>
                  <a:srgbClr val="101010"/>
                </a:solidFill>
                <a:latin typeface="Roboto"/>
                <a:ea typeface="Roboto"/>
                <a:cs typeface="Roboto"/>
                <a:sym typeface="Roboto"/>
              </a:defRPr>
            </a:lvl1pPr>
          </a:lstStyle>
          <a:p>
            <a:pPr/>
            <a:r>
              <a:t>Первые пищевые привычки, отношение к еде и поведение за столом формируются дома. Спокойная поддержка родителей и личный пример помогают ребёнку полюбить полезную еду.</a:t>
            </a:r>
          </a:p>
        </p:txBody>
      </p:sp>
      <p:pic>
        <p:nvPicPr>
          <p:cNvPr id="27" name="Image 1" descr="Image 1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571500" y="571500"/>
            <a:ext cx="12573000" cy="3810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716000" cy="78105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9" name="Image 1" descr="Image 1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638300" y="3629025"/>
            <a:ext cx="1524000" cy="1524000"/>
          </a:xfrm>
          <a:prstGeom prst="rect">
            <a:avLst/>
          </a:prstGeom>
          <a:ln w="12700">
            <a:miter lim="400000"/>
          </a:ln>
        </p:spPr>
      </p:pic>
      <p:sp>
        <p:nvSpPr>
          <p:cNvPr id="40" name="Text 0"/>
          <p:cNvSpPr txBox="1"/>
          <p:nvPr/>
        </p:nvSpPr>
        <p:spPr>
          <a:xfrm>
            <a:off x="1955244" y="3914775"/>
            <a:ext cx="890114" cy="9372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7500"/>
              </a:lnSpc>
              <a:defRPr b="1" sz="6000">
                <a:solidFill>
                  <a:srgbClr val="101010"/>
                </a:solidFill>
                <a:latin typeface="Roboto SemiBold"/>
                <a:ea typeface="Roboto SemiBold"/>
                <a:cs typeface="Roboto SemiBold"/>
                <a:sym typeface="Roboto SemiBold"/>
              </a:defRPr>
            </a:lvl1pPr>
          </a:lstStyle>
          <a:p>
            <a:pPr/>
            <a:r>
              <a:t>01</a:t>
            </a:r>
          </a:p>
        </p:txBody>
      </p:sp>
      <p:pic>
        <p:nvPicPr>
          <p:cNvPr id="41" name="Image 2" descr="Image 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610100" y="3629025"/>
            <a:ext cx="1524000" cy="1524000"/>
          </a:xfrm>
          <a:prstGeom prst="rect">
            <a:avLst/>
          </a:prstGeom>
          <a:ln w="12700">
            <a:miter lim="400000"/>
          </a:ln>
        </p:spPr>
      </p:pic>
      <p:sp>
        <p:nvSpPr>
          <p:cNvPr id="42" name="Text 1"/>
          <p:cNvSpPr txBox="1"/>
          <p:nvPr/>
        </p:nvSpPr>
        <p:spPr>
          <a:xfrm>
            <a:off x="4927043" y="3914775"/>
            <a:ext cx="890114" cy="9372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7500"/>
              </a:lnSpc>
              <a:defRPr b="1" sz="6000">
                <a:solidFill>
                  <a:srgbClr val="101010"/>
                </a:solidFill>
                <a:latin typeface="Roboto SemiBold"/>
                <a:ea typeface="Roboto SemiBold"/>
                <a:cs typeface="Roboto SemiBold"/>
                <a:sym typeface="Roboto SemiBold"/>
              </a:defRPr>
            </a:lvl1pPr>
          </a:lstStyle>
          <a:p>
            <a:pPr/>
            <a:r>
              <a:t>02</a:t>
            </a:r>
          </a:p>
        </p:txBody>
      </p:sp>
      <p:pic>
        <p:nvPicPr>
          <p:cNvPr id="43" name="Image 3" descr="Image 3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581900" y="3629025"/>
            <a:ext cx="1524000" cy="1524000"/>
          </a:xfrm>
          <a:prstGeom prst="rect">
            <a:avLst/>
          </a:prstGeom>
          <a:ln w="12700">
            <a:miter lim="400000"/>
          </a:ln>
        </p:spPr>
      </p:pic>
      <p:sp>
        <p:nvSpPr>
          <p:cNvPr id="44" name="Text 2"/>
          <p:cNvSpPr txBox="1"/>
          <p:nvPr/>
        </p:nvSpPr>
        <p:spPr>
          <a:xfrm>
            <a:off x="7898844" y="3914775"/>
            <a:ext cx="890114" cy="9372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7500"/>
              </a:lnSpc>
              <a:defRPr b="1" sz="6000">
                <a:solidFill>
                  <a:srgbClr val="101010"/>
                </a:solidFill>
                <a:latin typeface="Roboto SemiBold"/>
                <a:ea typeface="Roboto SemiBold"/>
                <a:cs typeface="Roboto SemiBold"/>
                <a:sym typeface="Roboto SemiBold"/>
              </a:defRPr>
            </a:lvl1pPr>
          </a:lstStyle>
          <a:p>
            <a:pPr/>
            <a:r>
              <a:t>03</a:t>
            </a:r>
          </a:p>
        </p:txBody>
      </p:sp>
      <p:pic>
        <p:nvPicPr>
          <p:cNvPr id="45" name="Image 4" descr="Image 4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553700" y="3629025"/>
            <a:ext cx="1524000" cy="1524000"/>
          </a:xfrm>
          <a:prstGeom prst="rect">
            <a:avLst/>
          </a:prstGeom>
          <a:ln w="12700">
            <a:miter lim="400000"/>
          </a:ln>
        </p:spPr>
      </p:pic>
      <p:sp>
        <p:nvSpPr>
          <p:cNvPr id="46" name="Text 3"/>
          <p:cNvSpPr txBox="1"/>
          <p:nvPr/>
        </p:nvSpPr>
        <p:spPr>
          <a:xfrm>
            <a:off x="10870644" y="3914775"/>
            <a:ext cx="890114" cy="9372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7500"/>
              </a:lnSpc>
              <a:defRPr b="1" sz="6000">
                <a:solidFill>
                  <a:srgbClr val="101010"/>
                </a:solidFill>
                <a:latin typeface="Roboto SemiBold"/>
                <a:ea typeface="Roboto SemiBold"/>
                <a:cs typeface="Roboto SemiBold"/>
                <a:sym typeface="Roboto SemiBold"/>
              </a:defRPr>
            </a:lvl1pPr>
          </a:lstStyle>
          <a:p>
            <a:pPr/>
            <a:r>
              <a:t>04</a:t>
            </a:r>
          </a:p>
        </p:txBody>
      </p:sp>
      <p:sp>
        <p:nvSpPr>
          <p:cNvPr id="47" name="Text 4"/>
          <p:cNvSpPr txBox="1"/>
          <p:nvPr/>
        </p:nvSpPr>
        <p:spPr>
          <a:xfrm>
            <a:off x="1330165" y="5286373"/>
            <a:ext cx="2140270" cy="5097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ctr">
              <a:lnSpc>
                <a:spcPts val="2000"/>
              </a:lnSpc>
              <a:defRPr>
                <a:solidFill>
                  <a:srgbClr val="101010"/>
                </a:solidFill>
                <a:latin typeface="Roboto"/>
                <a:ea typeface="Roboto"/>
                <a:cs typeface="Roboto"/>
                <a:sym typeface="Roboto"/>
              </a:defRPr>
            </a:lvl1pPr>
          </a:lstStyle>
          <a:p>
            <a:pPr/>
            <a:r>
              <a:t>Разнообразный рацион</a:t>
            </a:r>
          </a:p>
        </p:txBody>
      </p:sp>
      <p:sp>
        <p:nvSpPr>
          <p:cNvPr id="48" name="Text 5"/>
          <p:cNvSpPr txBox="1"/>
          <p:nvPr/>
        </p:nvSpPr>
        <p:spPr>
          <a:xfrm>
            <a:off x="4368641" y="5286373"/>
            <a:ext cx="2140270" cy="5097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ctr">
              <a:lnSpc>
                <a:spcPts val="2000"/>
              </a:lnSpc>
              <a:defRPr>
                <a:solidFill>
                  <a:srgbClr val="101010"/>
                </a:solidFill>
                <a:latin typeface="Roboto"/>
                <a:ea typeface="Roboto"/>
                <a:cs typeface="Roboto"/>
                <a:sym typeface="Roboto"/>
              </a:defRPr>
            </a:lvl1pPr>
          </a:lstStyle>
          <a:p>
            <a:pPr/>
            <a:r>
              <a:t>Баланс веществ и воды</a:t>
            </a:r>
          </a:p>
        </p:txBody>
      </p:sp>
      <p:sp>
        <p:nvSpPr>
          <p:cNvPr id="49" name="Text 6"/>
          <p:cNvSpPr txBox="1"/>
          <p:nvPr/>
        </p:nvSpPr>
        <p:spPr>
          <a:xfrm>
            <a:off x="7340441" y="5286373"/>
            <a:ext cx="2140270" cy="5097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ctr">
              <a:lnSpc>
                <a:spcPts val="2000"/>
              </a:lnSpc>
              <a:defRPr>
                <a:solidFill>
                  <a:srgbClr val="101010"/>
                </a:solidFill>
                <a:latin typeface="Roboto"/>
                <a:ea typeface="Roboto"/>
                <a:cs typeface="Roboto"/>
                <a:sym typeface="Roboto"/>
              </a:defRPr>
            </a:lvl1pPr>
          </a:lstStyle>
          <a:p>
            <a:pPr/>
            <a:r>
              <a:t>Свежесть и безопасность</a:t>
            </a:r>
          </a:p>
        </p:txBody>
      </p:sp>
      <p:sp>
        <p:nvSpPr>
          <p:cNvPr id="50" name="Text 7"/>
          <p:cNvSpPr txBox="1"/>
          <p:nvPr/>
        </p:nvSpPr>
        <p:spPr>
          <a:xfrm>
            <a:off x="10378916" y="5286373"/>
            <a:ext cx="2140270" cy="5097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ctr">
              <a:lnSpc>
                <a:spcPts val="2000"/>
              </a:lnSpc>
              <a:defRPr>
                <a:solidFill>
                  <a:srgbClr val="101010"/>
                </a:solidFill>
                <a:latin typeface="Roboto"/>
                <a:ea typeface="Roboto"/>
                <a:cs typeface="Roboto"/>
                <a:sym typeface="Roboto"/>
              </a:defRPr>
            </a:lvl1pPr>
          </a:lstStyle>
          <a:p>
            <a:pPr/>
            <a:r>
              <a:t>Режим и умеренность</a:t>
            </a:r>
          </a:p>
        </p:txBody>
      </p:sp>
      <p:sp>
        <p:nvSpPr>
          <p:cNvPr id="51" name="Text 8"/>
          <p:cNvSpPr txBox="1"/>
          <p:nvPr/>
        </p:nvSpPr>
        <p:spPr>
          <a:xfrm>
            <a:off x="2827496" y="571498"/>
            <a:ext cx="8061008" cy="17506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ctr">
              <a:lnSpc>
                <a:spcPts val="6700"/>
              </a:lnSpc>
              <a:defRPr sz="7500">
                <a:solidFill>
                  <a:srgbClr val="FF0A00"/>
                </a:solidFill>
                <a:latin typeface="Roboto"/>
                <a:ea typeface="Roboto"/>
                <a:cs typeface="Roboto"/>
                <a:sym typeface="Roboto"/>
              </a:defRPr>
            </a:lvl1pPr>
          </a:lstStyle>
          <a:p>
            <a:pPr/>
            <a:r>
              <a:t>Основа здорового питания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 0"/>
          <p:cNvSpPr txBox="1"/>
          <p:nvPr/>
        </p:nvSpPr>
        <p:spPr>
          <a:xfrm>
            <a:off x="5275421" y="4667248"/>
            <a:ext cx="8061008" cy="17506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700"/>
              </a:lnSpc>
              <a:defRPr sz="7500">
                <a:solidFill>
                  <a:srgbClr val="FF0A00"/>
                </a:solidFill>
                <a:latin typeface="Roboto"/>
                <a:ea typeface="Roboto"/>
                <a:cs typeface="Roboto"/>
                <a:sym typeface="Roboto"/>
              </a:defRPr>
            </a:lvl1pPr>
          </a:lstStyle>
          <a:p>
            <a:pPr/>
            <a:r>
              <a:t>Режим без крайностей</a:t>
            </a:r>
          </a:p>
        </p:txBody>
      </p:sp>
      <p:sp>
        <p:nvSpPr>
          <p:cNvPr id="30" name="Text 1"/>
          <p:cNvSpPr txBox="1"/>
          <p:nvPr/>
        </p:nvSpPr>
        <p:spPr>
          <a:xfrm>
            <a:off x="466011" y="571498"/>
            <a:ext cx="4430554" cy="27957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2000"/>
              </a:lnSpc>
              <a:defRPr>
                <a:solidFill>
                  <a:srgbClr val="10101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Дошкольнику подходит 4–5 приёмов пищи в день с интервалами около 3–4 часов. Три приёма желательно делать с горячим блюдом. Важно не допускать ни переедания, ни сильного голода.</a:t>
            </a:r>
          </a:p>
          <a:p>
            <a:r>
              <a:t/>
            </a:r>
          </a:p>
          <a:p>
            <a:r>
              <a:t>Предлагайте еду регулярно, небольшими порциями и без спешки. Ориентируйтесь на аппетит ребёнка, его самочувствие и индивидуальные потребности.</a:t>
            </a:r>
          </a:p>
        </p:txBody>
      </p:sp>
      <p:pic>
        <p:nvPicPr>
          <p:cNvPr id="31" name="Image 0" descr="Image 0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5467350" y="571500"/>
            <a:ext cx="7677150" cy="3571875"/>
          </a:xfrm>
          <a:prstGeom prst="rect">
            <a:avLst/>
          </a:prstGeom>
          <a:ln w="12700">
            <a:miter lim="400000"/>
          </a:ln>
        </p:spPr>
      </p:pic>
      <p:pic>
        <p:nvPicPr>
          <p:cNvPr id="32" name="Image 1" descr="Image 1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2362200"/>
            <a:ext cx="6857142" cy="54483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610100" y="2181225"/>
            <a:ext cx="9105900" cy="5629275"/>
          </a:xfrm>
          <a:prstGeom prst="rect">
            <a:avLst/>
          </a:prstGeom>
          <a:ln w="12700">
            <a:miter lim="400000"/>
          </a:ln>
        </p:spPr>
      </p:pic>
      <p:sp>
        <p:nvSpPr>
          <p:cNvPr id="54" name="Text 0"/>
          <p:cNvSpPr txBox="1"/>
          <p:nvPr/>
        </p:nvSpPr>
        <p:spPr>
          <a:xfrm>
            <a:off x="354567" y="571498"/>
            <a:ext cx="9111141" cy="17506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700"/>
              </a:lnSpc>
              <a:defRPr sz="7500">
                <a:solidFill>
                  <a:srgbClr val="FF0A00"/>
                </a:solidFill>
                <a:latin typeface="Roboto"/>
                <a:ea typeface="Roboto"/>
                <a:cs typeface="Roboto"/>
                <a:sym typeface="Roboto"/>
              </a:defRPr>
            </a:lvl1pPr>
          </a:lstStyle>
          <a:p>
            <a:pPr/>
            <a:r>
              <a:t>Полезные продукты каждый день</a:t>
            </a:r>
          </a:p>
        </p:txBody>
      </p:sp>
      <p:pic>
        <p:nvPicPr>
          <p:cNvPr id="55" name="Image 1" descr="Image 1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571500" y="3905250"/>
            <a:ext cx="3209925" cy="3209925"/>
          </a:xfrm>
          <a:prstGeom prst="rect">
            <a:avLst/>
          </a:prstGeom>
          <a:ln w="12700">
            <a:miter lim="400000"/>
          </a:ln>
        </p:spPr>
      </p:pic>
      <p:sp>
        <p:nvSpPr>
          <p:cNvPr id="56" name="Text 1"/>
          <p:cNvSpPr txBox="1"/>
          <p:nvPr/>
        </p:nvSpPr>
        <p:spPr>
          <a:xfrm>
            <a:off x="491249" y="7305675"/>
            <a:ext cx="3370426" cy="2557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ctr">
              <a:lnSpc>
                <a:spcPts val="2000"/>
              </a:lnSpc>
              <a:defRPr>
                <a:solidFill>
                  <a:srgbClr val="101010"/>
                </a:solidFill>
                <a:latin typeface="Roboto"/>
                <a:ea typeface="Roboto"/>
                <a:cs typeface="Roboto"/>
                <a:sym typeface="Roboto"/>
              </a:defRPr>
            </a:lvl1pPr>
          </a:lstStyle>
          <a:p>
            <a:pPr/>
            <a:r>
              <a:t>Нежирное мясо и рыба: курица, индейка, говядина, хек.</a:t>
            </a:r>
          </a:p>
        </p:txBody>
      </p:sp>
      <p:pic>
        <p:nvPicPr>
          <p:cNvPr id="57" name="Image 2" descr="Image 2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5248275" y="2667000"/>
            <a:ext cx="3209925" cy="3209925"/>
          </a:xfrm>
          <a:prstGeom prst="rect">
            <a:avLst/>
          </a:prstGeom>
          <a:ln w="12700">
            <a:miter lim="400000"/>
          </a:ln>
        </p:spPr>
      </p:pic>
      <p:sp>
        <p:nvSpPr>
          <p:cNvPr id="58" name="Text 2"/>
          <p:cNvSpPr txBox="1"/>
          <p:nvPr/>
        </p:nvSpPr>
        <p:spPr>
          <a:xfrm>
            <a:off x="5168027" y="6067425"/>
            <a:ext cx="3370424" cy="2557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ctr">
              <a:lnSpc>
                <a:spcPts val="2000"/>
              </a:lnSpc>
              <a:defRPr>
                <a:solidFill>
                  <a:srgbClr val="101010"/>
                </a:solidFill>
                <a:latin typeface="Roboto"/>
                <a:ea typeface="Roboto"/>
                <a:cs typeface="Roboto"/>
                <a:sym typeface="Roboto"/>
              </a:defRPr>
            </a:lvl1pPr>
          </a:lstStyle>
          <a:p>
            <a:pPr/>
            <a:r>
              <a:t>Молочные продукты: молоко, кефир, йогурт, творог до 5 процентов.</a:t>
            </a:r>
          </a:p>
        </p:txBody>
      </p:sp>
      <p:pic>
        <p:nvPicPr>
          <p:cNvPr id="59" name="Image 3" descr="Image 3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9934575" y="1428750"/>
            <a:ext cx="3209925" cy="3209925"/>
          </a:xfrm>
          <a:prstGeom prst="rect">
            <a:avLst/>
          </a:prstGeom>
          <a:ln w="12700">
            <a:miter lim="400000"/>
          </a:ln>
        </p:spPr>
      </p:pic>
      <p:sp>
        <p:nvSpPr>
          <p:cNvPr id="60" name="Text 3"/>
          <p:cNvSpPr txBox="1"/>
          <p:nvPr/>
        </p:nvSpPr>
        <p:spPr>
          <a:xfrm>
            <a:off x="9854327" y="4829175"/>
            <a:ext cx="3370424" cy="2557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ctr">
              <a:lnSpc>
                <a:spcPts val="2000"/>
              </a:lnSpc>
              <a:defRPr>
                <a:solidFill>
                  <a:srgbClr val="101010"/>
                </a:solidFill>
                <a:latin typeface="Roboto"/>
                <a:ea typeface="Roboto"/>
                <a:cs typeface="Roboto"/>
                <a:sym typeface="Roboto"/>
              </a:defRPr>
            </a:lvl1pPr>
          </a:lstStyle>
          <a:p>
            <a:pPr/>
            <a:r>
              <a:t>Овощи, фрукты, крупы и цельнозерновой хлеб каждый день.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 0"/>
          <p:cNvSpPr txBox="1"/>
          <p:nvPr/>
        </p:nvSpPr>
        <p:spPr>
          <a:xfrm>
            <a:off x="5275421" y="4667248"/>
            <a:ext cx="8061008" cy="17506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700"/>
              </a:lnSpc>
              <a:defRPr sz="7500">
                <a:solidFill>
                  <a:srgbClr val="FF0A00"/>
                </a:solidFill>
                <a:latin typeface="Roboto"/>
                <a:ea typeface="Roboto"/>
                <a:cs typeface="Roboto"/>
                <a:sym typeface="Roboto"/>
              </a:defRPr>
            </a:lvl1pPr>
          </a:lstStyle>
          <a:p>
            <a:pPr/>
            <a:r>
              <a:t>Что лучше ограничить</a:t>
            </a:r>
          </a:p>
        </p:txBody>
      </p:sp>
      <p:sp>
        <p:nvSpPr>
          <p:cNvPr id="35" name="Text 1"/>
          <p:cNvSpPr txBox="1"/>
          <p:nvPr/>
        </p:nvSpPr>
        <p:spPr>
          <a:xfrm>
            <a:off x="1078798" y="480231"/>
            <a:ext cx="12149319" cy="40657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2000"/>
              </a:lnSpc>
              <a:defRPr>
                <a:solidFill>
                  <a:srgbClr val="10101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Откажитесь от газированных напитков. Реже предлагайте жареные блюда, копчёности, консервы и острые приправы. Готовьте на пару, запекайте или тушите.</a:t>
            </a:r>
          </a:p>
          <a:p>
            <a:r>
              <a:t/>
            </a:r>
          </a:p>
          <a:p>
            <a:r>
              <a:t>Соль и сахар не нужно полностью исключать, но лучше слегка недосаливать и не приучать ребёнка к слишком сладкому вкусу.</a:t>
            </a:r>
          </a:p>
        </p:txBody>
      </p:sp>
      <p:pic>
        <p:nvPicPr>
          <p:cNvPr id="36" name="Image 1" descr="Image 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2362200"/>
            <a:ext cx="6857142" cy="54483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716000" cy="78105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9" name="Image 1" descr="Image 1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638300" y="3629025"/>
            <a:ext cx="1524000" cy="1524000"/>
          </a:xfrm>
          <a:prstGeom prst="rect">
            <a:avLst/>
          </a:prstGeom>
          <a:ln w="12700">
            <a:miter lim="400000"/>
          </a:ln>
        </p:spPr>
      </p:pic>
      <p:sp>
        <p:nvSpPr>
          <p:cNvPr id="40" name="Text 0"/>
          <p:cNvSpPr txBox="1"/>
          <p:nvPr/>
        </p:nvSpPr>
        <p:spPr>
          <a:xfrm>
            <a:off x="1955244" y="3914775"/>
            <a:ext cx="890114" cy="9372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7500"/>
              </a:lnSpc>
              <a:defRPr b="1" sz="6000">
                <a:solidFill>
                  <a:srgbClr val="101010"/>
                </a:solidFill>
                <a:latin typeface="Roboto SemiBold"/>
                <a:ea typeface="Roboto SemiBold"/>
                <a:cs typeface="Roboto SemiBold"/>
                <a:sym typeface="Roboto SemiBold"/>
              </a:defRPr>
            </a:lvl1pPr>
          </a:lstStyle>
          <a:p>
            <a:pPr/>
            <a:r>
              <a:t>01</a:t>
            </a:r>
          </a:p>
        </p:txBody>
      </p:sp>
      <p:pic>
        <p:nvPicPr>
          <p:cNvPr id="41" name="Image 2" descr="Image 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610100" y="3629025"/>
            <a:ext cx="1524000" cy="1524000"/>
          </a:xfrm>
          <a:prstGeom prst="rect">
            <a:avLst/>
          </a:prstGeom>
          <a:ln w="12700">
            <a:miter lim="400000"/>
          </a:ln>
        </p:spPr>
      </p:pic>
      <p:sp>
        <p:nvSpPr>
          <p:cNvPr id="42" name="Text 1"/>
          <p:cNvSpPr txBox="1"/>
          <p:nvPr/>
        </p:nvSpPr>
        <p:spPr>
          <a:xfrm>
            <a:off x="4927043" y="3914775"/>
            <a:ext cx="890114" cy="9372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7500"/>
              </a:lnSpc>
              <a:defRPr b="1" sz="6000">
                <a:solidFill>
                  <a:srgbClr val="101010"/>
                </a:solidFill>
                <a:latin typeface="Roboto SemiBold"/>
                <a:ea typeface="Roboto SemiBold"/>
                <a:cs typeface="Roboto SemiBold"/>
                <a:sym typeface="Roboto SemiBold"/>
              </a:defRPr>
            </a:lvl1pPr>
          </a:lstStyle>
          <a:p>
            <a:pPr/>
            <a:r>
              <a:t>02</a:t>
            </a:r>
          </a:p>
        </p:txBody>
      </p:sp>
      <p:pic>
        <p:nvPicPr>
          <p:cNvPr id="43" name="Image 3" descr="Image 3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581900" y="3629025"/>
            <a:ext cx="1524000" cy="1524000"/>
          </a:xfrm>
          <a:prstGeom prst="rect">
            <a:avLst/>
          </a:prstGeom>
          <a:ln w="12700">
            <a:miter lim="400000"/>
          </a:ln>
        </p:spPr>
      </p:pic>
      <p:sp>
        <p:nvSpPr>
          <p:cNvPr id="44" name="Text 2"/>
          <p:cNvSpPr txBox="1"/>
          <p:nvPr/>
        </p:nvSpPr>
        <p:spPr>
          <a:xfrm>
            <a:off x="7898844" y="3914775"/>
            <a:ext cx="890114" cy="9372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7500"/>
              </a:lnSpc>
              <a:defRPr b="1" sz="6000">
                <a:solidFill>
                  <a:srgbClr val="101010"/>
                </a:solidFill>
                <a:latin typeface="Roboto SemiBold"/>
                <a:ea typeface="Roboto SemiBold"/>
                <a:cs typeface="Roboto SemiBold"/>
                <a:sym typeface="Roboto SemiBold"/>
              </a:defRPr>
            </a:lvl1pPr>
          </a:lstStyle>
          <a:p>
            <a:pPr/>
            <a:r>
              <a:t>03</a:t>
            </a:r>
          </a:p>
        </p:txBody>
      </p:sp>
      <p:pic>
        <p:nvPicPr>
          <p:cNvPr id="45" name="Image 4" descr="Image 4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553700" y="3629025"/>
            <a:ext cx="1524000" cy="1524000"/>
          </a:xfrm>
          <a:prstGeom prst="rect">
            <a:avLst/>
          </a:prstGeom>
          <a:ln w="12700">
            <a:miter lim="400000"/>
          </a:ln>
        </p:spPr>
      </p:pic>
      <p:sp>
        <p:nvSpPr>
          <p:cNvPr id="46" name="Text 3"/>
          <p:cNvSpPr txBox="1"/>
          <p:nvPr/>
        </p:nvSpPr>
        <p:spPr>
          <a:xfrm>
            <a:off x="10870644" y="3914775"/>
            <a:ext cx="890114" cy="9372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7500"/>
              </a:lnSpc>
              <a:defRPr b="1" sz="6000">
                <a:solidFill>
                  <a:srgbClr val="101010"/>
                </a:solidFill>
                <a:latin typeface="Roboto SemiBold"/>
                <a:ea typeface="Roboto SemiBold"/>
                <a:cs typeface="Roboto SemiBold"/>
                <a:sym typeface="Roboto SemiBold"/>
              </a:defRPr>
            </a:lvl1pPr>
          </a:lstStyle>
          <a:p>
            <a:pPr/>
            <a:r>
              <a:t>04</a:t>
            </a:r>
          </a:p>
        </p:txBody>
      </p:sp>
      <p:sp>
        <p:nvSpPr>
          <p:cNvPr id="47" name="Text 4"/>
          <p:cNvSpPr txBox="1"/>
          <p:nvPr/>
        </p:nvSpPr>
        <p:spPr>
          <a:xfrm>
            <a:off x="1330165" y="5286373"/>
            <a:ext cx="2140270" cy="5097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ctr">
              <a:lnSpc>
                <a:spcPts val="2000"/>
              </a:lnSpc>
              <a:defRPr>
                <a:solidFill>
                  <a:srgbClr val="101010"/>
                </a:solidFill>
                <a:latin typeface="Roboto"/>
                <a:ea typeface="Roboto"/>
                <a:cs typeface="Roboto"/>
                <a:sym typeface="Roboto"/>
              </a:defRPr>
            </a:lvl1pPr>
          </a:lstStyle>
          <a:p>
            <a:pPr/>
            <a:r>
              <a:t>Спокойная атмосфера</a:t>
            </a:r>
          </a:p>
        </p:txBody>
      </p:sp>
      <p:sp>
        <p:nvSpPr>
          <p:cNvPr id="48" name="Text 5"/>
          <p:cNvSpPr txBox="1"/>
          <p:nvPr/>
        </p:nvSpPr>
        <p:spPr>
          <a:xfrm>
            <a:off x="4368641" y="5286373"/>
            <a:ext cx="2140270" cy="5097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ctr">
              <a:lnSpc>
                <a:spcPts val="2000"/>
              </a:lnSpc>
              <a:defRPr>
                <a:solidFill>
                  <a:srgbClr val="101010"/>
                </a:solidFill>
                <a:latin typeface="Roboto"/>
                <a:ea typeface="Roboto"/>
                <a:cs typeface="Roboto"/>
                <a:sym typeface="Roboto"/>
              </a:defRPr>
            </a:lvl1pPr>
          </a:lstStyle>
          <a:p>
            <a:pPr/>
            <a:r>
              <a:t>Чистые руки до и после</a:t>
            </a:r>
          </a:p>
        </p:txBody>
      </p:sp>
      <p:sp>
        <p:nvSpPr>
          <p:cNvPr id="49" name="Text 6"/>
          <p:cNvSpPr txBox="1"/>
          <p:nvPr/>
        </p:nvSpPr>
        <p:spPr>
          <a:xfrm>
            <a:off x="7340441" y="5286373"/>
            <a:ext cx="2140270" cy="5097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ctr">
              <a:lnSpc>
                <a:spcPts val="2000"/>
              </a:lnSpc>
              <a:defRPr>
                <a:solidFill>
                  <a:srgbClr val="101010"/>
                </a:solidFill>
                <a:latin typeface="Roboto"/>
                <a:ea typeface="Roboto"/>
                <a:cs typeface="Roboto"/>
                <a:sym typeface="Roboto"/>
              </a:defRPr>
            </a:lvl1pPr>
          </a:lstStyle>
          <a:p>
            <a:pPr/>
            <a:r>
              <a:t>Есть не торопясь</a:t>
            </a:r>
          </a:p>
        </p:txBody>
      </p:sp>
      <p:sp>
        <p:nvSpPr>
          <p:cNvPr id="50" name="Text 7"/>
          <p:cNvSpPr txBox="1"/>
          <p:nvPr/>
        </p:nvSpPr>
        <p:spPr>
          <a:xfrm>
            <a:off x="10378916" y="5286373"/>
            <a:ext cx="2140270" cy="5097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ctr">
              <a:lnSpc>
                <a:spcPts val="2000"/>
              </a:lnSpc>
              <a:defRPr>
                <a:solidFill>
                  <a:srgbClr val="101010"/>
                </a:solidFill>
                <a:latin typeface="Roboto"/>
                <a:ea typeface="Roboto"/>
                <a:cs typeface="Roboto"/>
                <a:sym typeface="Roboto"/>
              </a:defRPr>
            </a:lvl1pPr>
          </a:lstStyle>
          <a:p>
            <a:pPr/>
            <a:r>
              <a:t>Жевать с закрытым ртом</a:t>
            </a:r>
          </a:p>
        </p:txBody>
      </p:sp>
      <p:sp>
        <p:nvSpPr>
          <p:cNvPr id="51" name="Text 8"/>
          <p:cNvSpPr txBox="1"/>
          <p:nvPr/>
        </p:nvSpPr>
        <p:spPr>
          <a:xfrm>
            <a:off x="2827496" y="571498"/>
            <a:ext cx="8061008" cy="17506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ctr">
              <a:lnSpc>
                <a:spcPts val="6700"/>
              </a:lnSpc>
              <a:defRPr sz="7500">
                <a:solidFill>
                  <a:srgbClr val="FF0A00"/>
                </a:solidFill>
                <a:latin typeface="Roboto"/>
                <a:ea typeface="Roboto"/>
                <a:cs typeface="Roboto"/>
                <a:sym typeface="Roboto"/>
              </a:defRPr>
            </a:lvl1pPr>
          </a:lstStyle>
          <a:p>
            <a:pPr/>
            <a:r>
              <a:t>Правила за семейным столом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 0"/>
          <p:cNvSpPr txBox="1"/>
          <p:nvPr/>
        </p:nvSpPr>
        <p:spPr>
          <a:xfrm>
            <a:off x="5275421" y="4667248"/>
            <a:ext cx="8061008" cy="17506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700"/>
              </a:lnSpc>
              <a:defRPr sz="7500">
                <a:solidFill>
                  <a:srgbClr val="FF0A00"/>
                </a:solidFill>
                <a:latin typeface="Roboto"/>
                <a:ea typeface="Roboto"/>
                <a:cs typeface="Roboto"/>
                <a:sym typeface="Roboto"/>
              </a:defRPr>
            </a:lvl1pPr>
          </a:lstStyle>
          <a:p>
            <a:pPr/>
            <a:r>
              <a:t>Если ребёнок ходит в сад</a:t>
            </a:r>
          </a:p>
        </p:txBody>
      </p:sp>
      <p:sp>
        <p:nvSpPr>
          <p:cNvPr id="35" name="Text 1"/>
          <p:cNvSpPr txBox="1"/>
          <p:nvPr/>
        </p:nvSpPr>
        <p:spPr>
          <a:xfrm>
            <a:off x="1078798" y="480231"/>
            <a:ext cx="12149319" cy="40657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2000"/>
              </a:lnSpc>
              <a:defRPr>
                <a:solidFill>
                  <a:srgbClr val="10101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Домашнее питание должно дополнять меню детского сада, а не заменять его. Ознакомьтесь с меню группы и дома предложите блюда и продукты, которых ребёнок не получил в течение дня.</a:t>
            </a:r>
          </a:p>
          <a:p>
            <a:r>
              <a:t/>
            </a:r>
          </a:p>
          <a:p>
            <a:r>
              <a:t>В выходные и праздники старайтесь сохранять привычный режим. При аллергии или непереносимости обязательно учитывайте рекомендации врача и особенности ребёнка.</a:t>
            </a:r>
          </a:p>
        </p:txBody>
      </p:sp>
      <p:pic>
        <p:nvPicPr>
          <p:cNvPr id="36" name="Image 1" descr="Image 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2362200"/>
            <a:ext cx="6857142" cy="54483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716000" cy="78105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9" name="Image 1" descr="Image 1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638300" y="3629025"/>
            <a:ext cx="1524000" cy="1524000"/>
          </a:xfrm>
          <a:prstGeom prst="rect">
            <a:avLst/>
          </a:prstGeom>
          <a:ln w="12700">
            <a:miter lim="400000"/>
          </a:ln>
        </p:spPr>
      </p:pic>
      <p:sp>
        <p:nvSpPr>
          <p:cNvPr id="40" name="Text 0"/>
          <p:cNvSpPr txBox="1"/>
          <p:nvPr/>
        </p:nvSpPr>
        <p:spPr>
          <a:xfrm>
            <a:off x="1955244" y="3914775"/>
            <a:ext cx="890114" cy="9372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7500"/>
              </a:lnSpc>
              <a:defRPr b="1" sz="6000">
                <a:solidFill>
                  <a:srgbClr val="101010"/>
                </a:solidFill>
                <a:latin typeface="Roboto SemiBold"/>
                <a:ea typeface="Roboto SemiBold"/>
                <a:cs typeface="Roboto SemiBold"/>
                <a:sym typeface="Roboto SemiBold"/>
              </a:defRPr>
            </a:lvl1pPr>
          </a:lstStyle>
          <a:p>
            <a:pPr/>
            <a:r>
              <a:t>01</a:t>
            </a:r>
          </a:p>
        </p:txBody>
      </p:sp>
      <p:pic>
        <p:nvPicPr>
          <p:cNvPr id="41" name="Image 2" descr="Image 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610100" y="3629025"/>
            <a:ext cx="1524000" cy="1524000"/>
          </a:xfrm>
          <a:prstGeom prst="rect">
            <a:avLst/>
          </a:prstGeom>
          <a:ln w="12700">
            <a:miter lim="400000"/>
          </a:ln>
        </p:spPr>
      </p:pic>
      <p:sp>
        <p:nvSpPr>
          <p:cNvPr id="42" name="Text 1"/>
          <p:cNvSpPr txBox="1"/>
          <p:nvPr/>
        </p:nvSpPr>
        <p:spPr>
          <a:xfrm>
            <a:off x="4927043" y="3914775"/>
            <a:ext cx="890114" cy="9372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7500"/>
              </a:lnSpc>
              <a:defRPr b="1" sz="6000">
                <a:solidFill>
                  <a:srgbClr val="101010"/>
                </a:solidFill>
                <a:latin typeface="Roboto SemiBold"/>
                <a:ea typeface="Roboto SemiBold"/>
                <a:cs typeface="Roboto SemiBold"/>
                <a:sym typeface="Roboto SemiBold"/>
              </a:defRPr>
            </a:lvl1pPr>
          </a:lstStyle>
          <a:p>
            <a:pPr/>
            <a:r>
              <a:t>02</a:t>
            </a:r>
          </a:p>
        </p:txBody>
      </p:sp>
      <p:pic>
        <p:nvPicPr>
          <p:cNvPr id="43" name="Image 3" descr="Image 3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581900" y="3629025"/>
            <a:ext cx="1524000" cy="1524000"/>
          </a:xfrm>
          <a:prstGeom prst="rect">
            <a:avLst/>
          </a:prstGeom>
          <a:ln w="12700">
            <a:miter lim="400000"/>
          </a:ln>
        </p:spPr>
      </p:pic>
      <p:sp>
        <p:nvSpPr>
          <p:cNvPr id="44" name="Text 2"/>
          <p:cNvSpPr txBox="1"/>
          <p:nvPr/>
        </p:nvSpPr>
        <p:spPr>
          <a:xfrm>
            <a:off x="7898844" y="3914775"/>
            <a:ext cx="890114" cy="9372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7500"/>
              </a:lnSpc>
              <a:defRPr b="1" sz="6000">
                <a:solidFill>
                  <a:srgbClr val="101010"/>
                </a:solidFill>
                <a:latin typeface="Roboto SemiBold"/>
                <a:ea typeface="Roboto SemiBold"/>
                <a:cs typeface="Roboto SemiBold"/>
                <a:sym typeface="Roboto SemiBold"/>
              </a:defRPr>
            </a:lvl1pPr>
          </a:lstStyle>
          <a:p>
            <a:pPr/>
            <a:r>
              <a:t>03</a:t>
            </a:r>
          </a:p>
        </p:txBody>
      </p:sp>
      <p:pic>
        <p:nvPicPr>
          <p:cNvPr id="45" name="Image 4" descr="Image 4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553700" y="3629025"/>
            <a:ext cx="1524000" cy="1524000"/>
          </a:xfrm>
          <a:prstGeom prst="rect">
            <a:avLst/>
          </a:prstGeom>
          <a:ln w="12700">
            <a:miter lim="400000"/>
          </a:ln>
        </p:spPr>
      </p:pic>
      <p:sp>
        <p:nvSpPr>
          <p:cNvPr id="46" name="Text 3"/>
          <p:cNvSpPr txBox="1"/>
          <p:nvPr/>
        </p:nvSpPr>
        <p:spPr>
          <a:xfrm>
            <a:off x="10870644" y="3914775"/>
            <a:ext cx="890114" cy="9372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7500"/>
              </a:lnSpc>
              <a:defRPr b="1" sz="6000">
                <a:solidFill>
                  <a:srgbClr val="101010"/>
                </a:solidFill>
                <a:latin typeface="Roboto SemiBold"/>
                <a:ea typeface="Roboto SemiBold"/>
                <a:cs typeface="Roboto SemiBold"/>
                <a:sym typeface="Roboto SemiBold"/>
              </a:defRPr>
            </a:lvl1pPr>
          </a:lstStyle>
          <a:p>
            <a:pPr/>
            <a:r>
              <a:t>04</a:t>
            </a:r>
          </a:p>
        </p:txBody>
      </p:sp>
      <p:sp>
        <p:nvSpPr>
          <p:cNvPr id="47" name="Text 4"/>
          <p:cNvSpPr txBox="1"/>
          <p:nvPr/>
        </p:nvSpPr>
        <p:spPr>
          <a:xfrm>
            <a:off x="1330165" y="5286373"/>
            <a:ext cx="2140270" cy="5097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ctr">
              <a:lnSpc>
                <a:spcPts val="2000"/>
              </a:lnSpc>
              <a:defRPr>
                <a:solidFill>
                  <a:srgbClr val="101010"/>
                </a:solidFill>
                <a:latin typeface="Roboto"/>
                <a:ea typeface="Roboto"/>
                <a:cs typeface="Roboto"/>
                <a:sym typeface="Roboto"/>
              </a:defRPr>
            </a:lvl1pPr>
          </a:lstStyle>
          <a:p>
            <a:pPr/>
            <a:r>
              <a:t>Будьте личным примером</a:t>
            </a:r>
          </a:p>
        </p:txBody>
      </p:sp>
      <p:sp>
        <p:nvSpPr>
          <p:cNvPr id="48" name="Text 5"/>
          <p:cNvSpPr txBox="1"/>
          <p:nvPr/>
        </p:nvSpPr>
        <p:spPr>
          <a:xfrm>
            <a:off x="4368641" y="5286373"/>
            <a:ext cx="2140270" cy="5097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ctr">
              <a:lnSpc>
                <a:spcPts val="2000"/>
              </a:lnSpc>
              <a:defRPr>
                <a:solidFill>
                  <a:srgbClr val="101010"/>
                </a:solidFill>
                <a:latin typeface="Roboto"/>
                <a:ea typeface="Roboto"/>
                <a:cs typeface="Roboto"/>
                <a:sym typeface="Roboto"/>
              </a:defRPr>
            </a:lvl1pPr>
          </a:lstStyle>
          <a:p>
            <a:pPr/>
            <a:r>
              <a:t>Красиво подавайте блюда</a:t>
            </a:r>
          </a:p>
        </p:txBody>
      </p:sp>
      <p:sp>
        <p:nvSpPr>
          <p:cNvPr id="49" name="Text 6"/>
          <p:cNvSpPr txBox="1"/>
          <p:nvPr/>
        </p:nvSpPr>
        <p:spPr>
          <a:xfrm>
            <a:off x="7340441" y="5286373"/>
            <a:ext cx="2140270" cy="5097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ctr">
              <a:lnSpc>
                <a:spcPts val="2000"/>
              </a:lnSpc>
              <a:defRPr>
                <a:solidFill>
                  <a:srgbClr val="101010"/>
                </a:solidFill>
                <a:latin typeface="Roboto"/>
                <a:ea typeface="Roboto"/>
                <a:cs typeface="Roboto"/>
                <a:sym typeface="Roboto"/>
              </a:defRPr>
            </a:lvl1pPr>
          </a:lstStyle>
          <a:p>
            <a:pPr/>
            <a:r>
              <a:t>Не заставляйте есть</a:t>
            </a:r>
          </a:p>
        </p:txBody>
      </p:sp>
      <p:sp>
        <p:nvSpPr>
          <p:cNvPr id="50" name="Text 7"/>
          <p:cNvSpPr txBox="1"/>
          <p:nvPr/>
        </p:nvSpPr>
        <p:spPr>
          <a:xfrm>
            <a:off x="10378916" y="5286373"/>
            <a:ext cx="2140270" cy="5097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ctr">
              <a:lnSpc>
                <a:spcPts val="2000"/>
              </a:lnSpc>
              <a:defRPr>
                <a:solidFill>
                  <a:srgbClr val="101010"/>
                </a:solidFill>
                <a:latin typeface="Roboto"/>
                <a:ea typeface="Roboto"/>
                <a:cs typeface="Roboto"/>
                <a:sym typeface="Roboto"/>
              </a:defRPr>
            </a:lvl1pPr>
          </a:lstStyle>
          <a:p>
            <a:pPr/>
            <a:r>
              <a:t>Не награждайте едой</a:t>
            </a:r>
          </a:p>
        </p:txBody>
      </p:sp>
      <p:sp>
        <p:nvSpPr>
          <p:cNvPr id="51" name="Text 8"/>
          <p:cNvSpPr txBox="1"/>
          <p:nvPr/>
        </p:nvSpPr>
        <p:spPr>
          <a:xfrm>
            <a:off x="2827496" y="571498"/>
            <a:ext cx="8061008" cy="17506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ctr">
              <a:lnSpc>
                <a:spcPts val="6700"/>
              </a:lnSpc>
              <a:defRPr sz="7500">
                <a:solidFill>
                  <a:srgbClr val="FF0A00"/>
                </a:solidFill>
                <a:latin typeface="Roboto"/>
                <a:ea typeface="Roboto"/>
                <a:cs typeface="Roboto"/>
                <a:sym typeface="Roboto"/>
              </a:defRPr>
            </a:lvl1pPr>
          </a:lstStyle>
          <a:p>
            <a:pPr/>
            <a:r>
              <a:t>Поддержка родителей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716000" cy="7810500"/>
          </a:xfrm>
          <a:prstGeom prst="rect">
            <a:avLst/>
          </a:prstGeom>
          <a:ln w="12700">
            <a:miter lim="400000"/>
          </a:ln>
        </p:spPr>
      </p:pic>
      <p:sp>
        <p:nvSpPr>
          <p:cNvPr id="63" name="Text 0"/>
          <p:cNvSpPr txBox="1"/>
          <p:nvPr/>
        </p:nvSpPr>
        <p:spPr>
          <a:xfrm>
            <a:off x="5120482" y="2429922"/>
            <a:ext cx="8581075" cy="13271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9900"/>
              </a:lnSpc>
              <a:defRPr sz="11000">
                <a:solidFill>
                  <a:srgbClr val="FF0A00"/>
                </a:solidFill>
                <a:latin typeface="Roboto"/>
                <a:ea typeface="Roboto"/>
                <a:cs typeface="Roboto"/>
                <a:sym typeface="Roboto"/>
              </a:defRPr>
            </a:lvl1pPr>
          </a:lstStyle>
          <a:p>
            <a:pPr/>
            <a:r>
              <a:t>Спасибо за внимание</a:t>
            </a:r>
          </a:p>
        </p:txBody>
      </p:sp>
      <p:sp>
        <p:nvSpPr>
          <p:cNvPr id="64" name="Text 1"/>
          <p:cNvSpPr txBox="1"/>
          <p:nvPr/>
        </p:nvSpPr>
        <p:spPr>
          <a:xfrm>
            <a:off x="-5812" y="5031387"/>
            <a:ext cx="12767243" cy="13271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9900"/>
              </a:lnSpc>
              <a:defRPr sz="11000">
                <a:solidFill>
                  <a:srgbClr val="FF0A00"/>
                </a:solidFill>
                <a:latin typeface="Roboto"/>
                <a:ea typeface="Roboto"/>
                <a:cs typeface="Roboto"/>
                <a:sym typeface="Roboto"/>
              </a:defRPr>
            </a:lvl1pPr>
          </a:lstStyle>
          <a:p>
            <a:pPr/>
            <a:r>
              <a:t>Здоровые привычки — вместе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